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B86F7-D65C-494B-9520-16645BD55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A94ABF-5478-4A6B-919B-6248F0BAA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872555-D256-41AC-96D5-5B443121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743F51-D155-4D5A-8F83-60D22A13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28A57A-E036-42FE-9D74-AB0D6C24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2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D440-60DA-41F8-BD3E-AE888A43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0686D-4239-45B1-B4E7-15013D766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E56D84-169E-4380-AEA8-CB6C7A13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6A743-902D-453A-880A-1CF24140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FE19EE-EB46-4B22-8456-A701C2D3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4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2B52A-3053-44DD-9A90-59F9E826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113734-C121-4731-8C9D-2C67F5983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9676AF-7278-4A18-A103-DA460187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12C81A-68FB-489F-B25F-7A6D80FE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E0D904-2C23-40F7-930C-36ECAD95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0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C6DC2-E26B-4F6B-BC6C-FCBF51CAB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28798-2B2F-40E5-839D-0EF550A95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A01E78-A34B-49DB-A067-C974E39BB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F03720-CEF7-41AC-977E-E36C26BA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1B9B36-C4B8-4D20-BF24-7542AA10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8E52A-316D-4B0A-9B16-93BFD620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2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CDC9F-6A3B-48A7-8843-BD6D07D7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994D7B-0B0A-4262-8552-59F8CD087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789230-2F03-41B7-8064-2660E67F7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7D3DC8-8FCD-4472-82A6-FB7CB5303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11C884-DB42-45EF-9670-3C9D919B2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B036B5-BC17-4200-8071-63CCC19F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88A702-7404-4D0B-8142-CDED84E7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5B5187-3851-4450-A374-6E7732FF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13A04-C65E-4F22-8026-93E98E3F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1F275D-88EC-48B0-83B9-184080DC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9E96A4-AF5E-46A7-B44E-07018A2D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5490919-C66A-45BB-80A1-AEC979DB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0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6E1198-649D-469E-B4A7-F0215F2B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0F49F8-9246-4596-A174-586FE538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80DB72-AFA2-4A71-8A83-85B82BA5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564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D01EE-52C8-4334-B994-EC6426A35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52A594-08ED-4ADB-945F-E3409BE03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FD946E-C144-4555-BD0F-F3899F6DD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7442A3-D129-499C-9A17-03D98F11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5E746E-8450-4BCA-9D2D-126FC9FB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EA98D-BF93-4FDB-8770-BB5512E37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4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3A55A-07C2-4411-8A23-4505209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49CA3C-25C1-4006-A8AB-407A3BE37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D1D9C1-381E-450A-835D-385FB9DA1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95ED66-7A76-41A7-8BB2-FAA3BD27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D88E64-C927-4ADB-AB49-E412FEA7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99C348-5851-45D5-9106-5B1C5134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01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3CFD9-9009-4F29-936A-221959F6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4599EE-9F55-4A83-945C-39DE066F3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8A332-1508-4984-8953-F7B042D1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DCF70A-1DAA-47DE-9204-CDA7534D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B9E9FA-4932-41CC-B0CB-F7A83B88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5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0C263C-148C-44E2-B4C6-656B714D3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67A075-68B7-44FA-AC13-F4D9C33D6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04A72-EA87-456B-8443-C0A706CC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1F81B4-01FA-48FB-AFD1-991BC1AF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88FF02-AA4D-435B-B30A-3CFB5C11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9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E5031-5925-4B8F-893B-A2EC2DFB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D4BA49-B227-48BF-AC7D-BC11A6B39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ECDDD5-7222-4F0B-BB8A-B4572B719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2599-CBE4-4CD8-B74D-20BB338CD4AB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1B9E24-6C7B-4046-94C2-77BEE346E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59A5B7-4FF7-48FF-8B81-484FEFE11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3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0975" y="648816"/>
            <a:ext cx="6995173" cy="43878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0854" y="719154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05635" y="-45125"/>
            <a:ext cx="59586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КАРТА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83792" y="668641"/>
            <a:ext cx="1337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DA7849"/>
                </a:solidFill>
                <a:latin typeface="Montserrat" panose="00000500000000000000" pitchFamily="2" charset="-52"/>
              </a:rPr>
              <a:t>15.02.11</a:t>
            </a:r>
            <a:endParaRPr lang="ru-RU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0355" y="614058"/>
            <a:ext cx="61434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ТЕХНИЧЕСКАЯ ЭКСПЛУАТАЦИЯ И ОБСЛУЖИВАНИЕ РОБОТИЗИРОВАННОГО ПРОИЗВОДСТВА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4500" y="1222035"/>
            <a:ext cx="2188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22012" y="1609220"/>
            <a:ext cx="72530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комплекс работ по узловой сборке и пусконаладке промышленных роботов на технологических позициях роботизированных участков;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Организовывать комплекс работ по техническому обслуживанию, ремонту и испытаниям </a:t>
            </a:r>
          </a:p>
          <a:p>
            <a:pPr>
              <a:buClr>
                <a:srgbClr val="DA7849"/>
              </a:buClr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        промышленных роботов на технологических позициях роботизированных участков;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578203" y="812683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51044" y="1109193"/>
            <a:ext cx="2919610" cy="406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87500 </a:t>
            </a:r>
            <a:r>
              <a:rPr lang="ru-RU" sz="10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291573" y="1307711"/>
            <a:ext cx="281246" cy="22923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559643" y="1322431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121000" y="2627220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65022" y="2609010"/>
            <a:ext cx="9530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44636" y="2940383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70" y="3292409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6256" y="3256018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7356" y="3118550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1641" y="3143788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3180" y="3016320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8476" y="3094799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121000" y="4307495"/>
            <a:ext cx="1188042" cy="67869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927630" y="2674117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942075" y="2713385"/>
            <a:ext cx="11918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2122418" y="2963398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09852" y="4101932"/>
            <a:ext cx="1542724" cy="1298305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190753" y="2525916"/>
            <a:ext cx="1186723" cy="43088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35048" y="2477075"/>
            <a:ext cx="15103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РОБОТИЗИРОВАННОГО ПРОИЗВОДСТВА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497631" y="2925286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3072451" y="4151825"/>
            <a:ext cx="1295347" cy="14115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458313" y="240526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430774" y="2389994"/>
            <a:ext cx="1177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779424" y="2739165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408078" y="4161124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732617" y="232854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715555" y="2288447"/>
            <a:ext cx="1279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6036942" y="2645357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636460" y="4136556"/>
            <a:ext cx="1375152" cy="122296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7003118" y="2255237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7037211" y="2280405"/>
            <a:ext cx="1188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406560" y="2609010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7106049" y="4119983"/>
            <a:ext cx="1535432" cy="12302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-112365" y="4322737"/>
            <a:ext cx="1631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pPr algn="ctr"/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3046975" y="4169887"/>
            <a:ext cx="147427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выполнять анализ и прогноз деятельности, конструирование новой техники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90 000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362747" y="4179186"/>
            <a:ext cx="138717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способности, умение работать с операционными системами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110 000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624390" y="4139696"/>
            <a:ext cx="15354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</a:t>
            </a:r>
            <a:r>
              <a:rPr lang="ru-RU" sz="800" dirty="0" err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производствен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-</a:t>
            </a:r>
          </a:p>
          <a:p>
            <a:r>
              <a:rPr lang="ru-RU" sz="800" dirty="0" err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ных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от 120 000 ₽ 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7043771" y="4164351"/>
            <a:ext cx="16907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: от 150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000 </a:t>
            </a:r>
            <a:r>
              <a:rPr lang="ru-RU" sz="900" b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₽ </a:t>
            </a:r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52139" y="4133009"/>
            <a:ext cx="154584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Техническое мышление. Умение разрабатывает управляющие программы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от 75 000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4AC7A9CF-7653-4875-BB24-76260F51DC58}"/>
              </a:ext>
            </a:extLst>
          </p:cNvPr>
          <p:cNvSpPr/>
          <p:nvPr/>
        </p:nvSpPr>
        <p:spPr>
          <a:xfrm>
            <a:off x="6932" y="5601552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D9BE9214-8F9D-4799-8E1A-AB723545A09A}"/>
              </a:ext>
            </a:extLst>
          </p:cNvPr>
          <p:cNvGrpSpPr/>
          <p:nvPr/>
        </p:nvGrpSpPr>
        <p:grpSpPr>
          <a:xfrm>
            <a:off x="8448651" y="30754"/>
            <a:ext cx="3643938" cy="1190827"/>
            <a:chOff x="8400417" y="-5200"/>
            <a:chExt cx="3643938" cy="1190827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E2C5F164-E790-4626-AC25-E8099B4B3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54429" y="-5200"/>
              <a:ext cx="1193341" cy="1190827"/>
            </a:xfrm>
            <a:prstGeom prst="rect">
              <a:avLst/>
            </a:prstGeom>
          </p:spPr>
        </p:pic>
        <p:pic>
          <p:nvPicPr>
            <p:cNvPr id="74" name="Picture 2">
              <a:extLst>
                <a:ext uri="{FF2B5EF4-FFF2-40B4-BE49-F238E27FC236}">
                  <a16:creationId xmlns:a16="http://schemas.microsoft.com/office/drawing/2014/main" id="{B6B1CCBE-FB7C-41EF-8431-2F5032158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1EC3F3B2-C16B-480F-95E4-23DA46FA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00614014-AFFA-42CE-A47E-3118B632F782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0C79A5F-5A56-4686-A770-D96EDD6EFE14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DCBD464D-2636-4D99-8A9A-3D47B71DB967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28B1C5B1-350E-4D22-85F6-3323B9714C2B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6D08AD1C-06FE-4E75-9E32-DC6E5EAE705B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7EABD33-0379-4ABE-AB64-13BDDECFC5ED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1F867087-C3C8-4BE0-A61F-66DF40AD43EC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3A43C573-A83D-46A2-B1E8-60ABA30EE6D6}"/>
              </a:ext>
            </a:extLst>
          </p:cNvPr>
          <p:cNvSpPr/>
          <p:nvPr/>
        </p:nvSpPr>
        <p:spPr>
          <a:xfrm>
            <a:off x="8442893" y="2024316"/>
            <a:ext cx="3793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E8421E88-688F-45A7-9FB5-44FF9A7D29BE}"/>
              </a:ext>
            </a:extLst>
          </p:cNvPr>
          <p:cNvSpPr/>
          <p:nvPr/>
        </p:nvSpPr>
        <p:spPr>
          <a:xfrm>
            <a:off x="8467162" y="2369300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FB90F0D4-D20D-4BE7-A49F-927B85A4F497}"/>
              </a:ext>
            </a:extLst>
          </p:cNvPr>
          <p:cNvSpPr/>
          <p:nvPr/>
        </p:nvSpPr>
        <p:spPr>
          <a:xfrm>
            <a:off x="8444710" y="2668118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DD101906-94BB-4EA2-B96F-47CA5E3A4CA4}"/>
              </a:ext>
            </a:extLst>
          </p:cNvPr>
          <p:cNvSpPr/>
          <p:nvPr/>
        </p:nvSpPr>
        <p:spPr>
          <a:xfrm>
            <a:off x="8463891" y="3091531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FF773CA-CF45-499E-A1C9-4279459D81FA}"/>
              </a:ext>
            </a:extLst>
          </p:cNvPr>
          <p:cNvSpPr/>
          <p:nvPr/>
        </p:nvSpPr>
        <p:spPr>
          <a:xfrm>
            <a:off x="8463891" y="3724415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A7DF1187-B1C2-4DB5-A6A9-2585FBC1EB81}"/>
              </a:ext>
            </a:extLst>
          </p:cNvPr>
          <p:cNvSpPr/>
          <p:nvPr/>
        </p:nvSpPr>
        <p:spPr>
          <a:xfrm>
            <a:off x="8403819" y="4503440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93119A4-EF90-4AD6-9FF5-2A292D06738B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8928BB45-FCB9-4373-9588-7DEF124D91FA}"/>
              </a:ext>
            </a:extLst>
          </p:cNvPr>
          <p:cNvSpPr/>
          <p:nvPr/>
        </p:nvSpPr>
        <p:spPr>
          <a:xfrm>
            <a:off x="1231668" y="3195902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28B1342-BD20-42FB-8387-FD215EC9B12E}"/>
              </a:ext>
            </a:extLst>
          </p:cNvPr>
          <p:cNvSpPr txBox="1"/>
          <p:nvPr/>
        </p:nvSpPr>
        <p:spPr>
          <a:xfrm>
            <a:off x="1065958" y="3195769"/>
            <a:ext cx="1228075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</a:t>
            </a:r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армии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6CB866B3-6014-4A08-ACFB-F45053531CB4}"/>
              </a:ext>
            </a:extLst>
          </p:cNvPr>
          <p:cNvGrpSpPr/>
          <p:nvPr/>
        </p:nvGrpSpPr>
        <p:grpSpPr>
          <a:xfrm>
            <a:off x="9848835" y="1376500"/>
            <a:ext cx="2209512" cy="463289"/>
            <a:chOff x="9823651" y="820087"/>
            <a:chExt cx="2209512" cy="463289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5236722F-088A-4AB9-B162-61EF25C4A7A4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93" name="Picture 2">
              <a:extLst>
                <a:ext uri="{FF2B5EF4-FFF2-40B4-BE49-F238E27FC236}">
                  <a16:creationId xmlns:a16="http://schemas.microsoft.com/office/drawing/2014/main" id="{DF90524F-E253-4726-926C-BA51400C00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CA7DDE01-49A1-4265-B06B-DB2C6647A2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56863" y="1285428"/>
            <a:ext cx="835952" cy="701060"/>
          </a:xfrm>
          <a:prstGeom prst="rect">
            <a:avLst/>
          </a:prstGeom>
        </p:spPr>
      </p:pic>
      <p:pic>
        <p:nvPicPr>
          <p:cNvPr id="95" name="Picture 8">
            <a:extLst>
              <a:ext uri="{FF2B5EF4-FFF2-40B4-BE49-F238E27FC236}">
                <a16:creationId xmlns:a16="http://schemas.microsoft.com/office/drawing/2014/main" id="{52E41A3A-134A-431A-B6DC-421D0AB6F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27582"/>
            <a:ext cx="1516231" cy="148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91B2FE6F-27A2-4FB1-B33F-3D9DAC23F501}"/>
              </a:ext>
            </a:extLst>
          </p:cNvPr>
          <p:cNvSpPr txBox="1"/>
          <p:nvPr/>
        </p:nvSpPr>
        <p:spPr>
          <a:xfrm>
            <a:off x="336943" y="5130602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27493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295</Words>
  <Application>Microsoft Office PowerPoint</Application>
  <PresentationFormat>Широкоэкранный</PresentationFormat>
  <Paragraphs>60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2</cp:revision>
  <dcterms:created xsi:type="dcterms:W3CDTF">2024-03-19T13:48:13Z</dcterms:created>
  <dcterms:modified xsi:type="dcterms:W3CDTF">2025-06-24T06:09:05Z</dcterms:modified>
</cp:coreProperties>
</file>